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57AA-18A1-49CD-B700-1B95E4FFE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300" dirty="0"/>
              <a:t>OLM Year 1 Coding</a:t>
            </a:r>
            <a:br>
              <a:rPr lang="en-GB" sz="5300" dirty="0"/>
            </a:br>
            <a:br>
              <a:rPr lang="en-GB" sz="5300" dirty="0"/>
            </a:br>
            <a:br>
              <a:rPr lang="en-GB" sz="3600" dirty="0"/>
            </a:br>
            <a:r>
              <a:rPr lang="en-GB" sz="3600" dirty="0"/>
              <a:t>Using the </a:t>
            </a:r>
            <a:r>
              <a:rPr lang="en-GB" sz="3600" dirty="0" err="1"/>
              <a:t>Makey</a:t>
            </a:r>
            <a:r>
              <a:rPr lang="en-GB" sz="3600" dirty="0"/>
              <a:t> </a:t>
            </a:r>
            <a:r>
              <a:rPr lang="en-GB" sz="3600" dirty="0" err="1"/>
              <a:t>Makey</a:t>
            </a:r>
            <a:r>
              <a:rPr lang="en-GB" sz="3600" dirty="0"/>
              <a:t>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00F62-A21E-46E9-9366-50B6FF0DD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85" t="9340" r="50741" b="16776"/>
          <a:stretch/>
        </p:blipFill>
        <p:spPr>
          <a:xfrm rot="5400000">
            <a:off x="7346890" y="2016979"/>
            <a:ext cx="2676644" cy="61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C94D4B-DEAE-4B15-8662-F2D85528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0" y="220132"/>
            <a:ext cx="9167812" cy="1507067"/>
          </a:xfrm>
        </p:spPr>
        <p:txBody>
          <a:bodyPr/>
          <a:lstStyle/>
          <a:p>
            <a:r>
              <a:rPr lang="en-GB" dirty="0"/>
              <a:t>How does the </a:t>
            </a:r>
            <a:r>
              <a:rPr lang="en-GB" dirty="0" err="1"/>
              <a:t>Makey</a:t>
            </a:r>
            <a:r>
              <a:rPr lang="en-GB" dirty="0"/>
              <a:t> </a:t>
            </a:r>
            <a:r>
              <a:rPr lang="en-GB" dirty="0" err="1"/>
              <a:t>Makey</a:t>
            </a:r>
            <a:r>
              <a:rPr lang="en-GB" dirty="0"/>
              <a:t> Work?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1B505D-FEC6-4F87-9597-0AF85E244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700" y="1727199"/>
            <a:ext cx="5107138" cy="4535140"/>
          </a:xfrm>
        </p:spPr>
      </p:pic>
    </p:spTree>
    <p:extLst>
      <p:ext uri="{BB962C8B-B14F-4D97-AF65-F5344CB8AC3E}">
        <p14:creationId xmlns:p14="http://schemas.microsoft.com/office/powerpoint/2010/main" val="26752169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F09827-FA27-4441-ADE4-8D9C523C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0" y="486832"/>
            <a:ext cx="9866312" cy="1507067"/>
          </a:xfrm>
        </p:spPr>
        <p:txBody>
          <a:bodyPr/>
          <a:lstStyle/>
          <a:p>
            <a:r>
              <a:rPr lang="en-GB" dirty="0"/>
              <a:t>Make a “Don’t touch the wire!” Game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762454-6E7F-4A12-B6C7-1415DBADC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256917" y="1414748"/>
            <a:ext cx="4358926" cy="5935444"/>
          </a:xfrm>
        </p:spPr>
      </p:pic>
    </p:spTree>
    <p:extLst>
      <p:ext uri="{BB962C8B-B14F-4D97-AF65-F5344CB8AC3E}">
        <p14:creationId xmlns:p14="http://schemas.microsoft.com/office/powerpoint/2010/main" val="24072679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3EB5-C047-4294-A495-54B470719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712" y="131232"/>
            <a:ext cx="8534400" cy="1507067"/>
          </a:xfrm>
        </p:spPr>
        <p:txBody>
          <a:bodyPr/>
          <a:lstStyle/>
          <a:p>
            <a:r>
              <a:rPr lang="en-GB" dirty="0"/>
              <a:t>Plug in the </a:t>
            </a:r>
            <a:r>
              <a:rPr lang="en-GB" dirty="0" err="1"/>
              <a:t>Makey</a:t>
            </a:r>
            <a:r>
              <a:rPr lang="en-GB" dirty="0"/>
              <a:t> </a:t>
            </a:r>
            <a:r>
              <a:rPr lang="en-GB" dirty="0" err="1"/>
              <a:t>Makey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8F8E9-88AA-45FA-896D-07F0CC523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530" y="2171700"/>
            <a:ext cx="4839566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972D4-F794-430A-A564-AA8B2A4BD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59493" y="2232815"/>
            <a:ext cx="4698122" cy="35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693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3EB5-C047-4294-A495-54B470719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712" y="131232"/>
            <a:ext cx="8534400" cy="1507067"/>
          </a:xfrm>
        </p:spPr>
        <p:txBody>
          <a:bodyPr/>
          <a:lstStyle/>
          <a:p>
            <a:r>
              <a:rPr lang="en-GB" dirty="0"/>
              <a:t>Connect the Cables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333514-BCE5-4C06-87C7-26E308F7A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409541" y="1922449"/>
            <a:ext cx="4908289" cy="38198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92050E-5F31-4877-BC2C-A32E801CB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26377" y="1999323"/>
            <a:ext cx="4908288" cy="36660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46E57-F67A-4FF7-B149-969A80C3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46001" y="2278723"/>
            <a:ext cx="4908288" cy="31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09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3EB5-C047-4294-A495-54B470719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412" y="32012"/>
            <a:ext cx="8534400" cy="1507067"/>
          </a:xfrm>
        </p:spPr>
        <p:txBody>
          <a:bodyPr/>
          <a:lstStyle/>
          <a:p>
            <a:r>
              <a:rPr lang="en-GB" dirty="0"/>
              <a:t>Put in the long Strip of Tinfoil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ABCF8D-99E8-49C0-8B98-5A31B9BD3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43468" y="2153069"/>
            <a:ext cx="4852022" cy="362404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6EF347-0677-44B8-A239-A8140B9B5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30010" y="1985112"/>
            <a:ext cx="5044313" cy="37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0475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E5CB51-48E3-443D-8FA6-C43AFF2369A4}"/>
              </a:ext>
            </a:extLst>
          </p:cNvPr>
          <p:cNvSpPr/>
          <p:nvPr/>
        </p:nvSpPr>
        <p:spPr>
          <a:xfrm>
            <a:off x="1054100" y="571500"/>
            <a:ext cx="5207000" cy="53467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C09F61-1873-4672-85B7-3FBD3A2FC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the Scratch Project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D7C2D6-A737-4821-A638-08C3799ED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https://scratch.mit.edu/projects/167668645/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A47B918-C715-4109-A4D1-BCB172AF3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795" y="1092200"/>
            <a:ext cx="4724435" cy="4551766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CE702E5-8FAE-4BE3-B08A-1E81089FE973}"/>
              </a:ext>
            </a:extLst>
          </p:cNvPr>
          <p:cNvSpPr/>
          <p:nvPr/>
        </p:nvSpPr>
        <p:spPr>
          <a:xfrm>
            <a:off x="1293795" y="685800"/>
            <a:ext cx="4724435" cy="292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scratch.mit.edu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FAD2B8-EE23-463E-BAF3-62EBB142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494" y="0"/>
            <a:ext cx="2249506" cy="224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890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92</TotalTime>
  <Words>56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Wingdings 3</vt:lpstr>
      <vt:lpstr>Slice</vt:lpstr>
      <vt:lpstr>OLM Year 1 Coding   Using the Makey Makey Board</vt:lpstr>
      <vt:lpstr>How does the Makey Makey Work?</vt:lpstr>
      <vt:lpstr>Make a “Don’t touch the wire!” Game</vt:lpstr>
      <vt:lpstr>Plug in the Makey Makey</vt:lpstr>
      <vt:lpstr>Connect the Cables</vt:lpstr>
      <vt:lpstr>Put in the long Strip of Tinfoil</vt:lpstr>
      <vt:lpstr>Use the Scratch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OLM Year 1 Coding   Using the Makey Makey Board</dc:title>
  <dc:creator>Archie Baer</dc:creator>
  <cp:lastModifiedBy>Archie Baer</cp:lastModifiedBy>
  <cp:revision>8</cp:revision>
  <dcterms:created xsi:type="dcterms:W3CDTF">2017-06-29T15:19:28Z</dcterms:created>
  <dcterms:modified xsi:type="dcterms:W3CDTF">2017-07-15T09:41:16Z</dcterms:modified>
</cp:coreProperties>
</file>